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89" r:id="rId4"/>
    <p:sldId id="290" r:id="rId5"/>
    <p:sldId id="291" r:id="rId6"/>
    <p:sldId id="292" r:id="rId7"/>
    <p:sldId id="268" r:id="rId8"/>
    <p:sldId id="273" r:id="rId9"/>
    <p:sldId id="275" r:id="rId10"/>
    <p:sldId id="274" r:id="rId11"/>
    <p:sldId id="276" r:id="rId12"/>
    <p:sldId id="282" r:id="rId13"/>
    <p:sldId id="279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CC0066"/>
    <a:srgbClr val="CC0000"/>
    <a:srgbClr val="FE007F"/>
    <a:srgbClr val="480000"/>
    <a:srgbClr val="753805"/>
    <a:srgbClr val="7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</a:t>
          </a:r>
        </a:p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838D740A-A51B-4646-89C8-1F0114828E1F}">
      <dgm:prSet phldrT="[Текст]" custT="1"/>
      <dgm:spPr/>
      <dgm:t>
        <a:bodyPr/>
        <a:lstStyle/>
        <a:p>
          <a:r>
            <a:rPr lang="ru-RU" sz="1400" dirty="0" smtClean="0"/>
            <a:t>Круглые столы</a:t>
          </a:r>
          <a:endParaRPr lang="ru-RU" sz="1400" dirty="0"/>
        </a:p>
      </dgm:t>
    </dgm:pt>
    <dgm:pt modelId="{319C9E55-1871-450C-B9C6-10DACFE66C8A}" type="parTrans" cxnId="{6ADFF01B-5F4F-4EB0-8D7B-0AD04B70F3F1}">
      <dgm:prSet/>
      <dgm:spPr/>
      <dgm:t>
        <a:bodyPr/>
        <a:lstStyle/>
        <a:p>
          <a:endParaRPr lang="ru-RU"/>
        </a:p>
      </dgm:t>
    </dgm:pt>
    <dgm:pt modelId="{C1BDC2D8-3C57-47F7-8F8C-AE1C40537F41}" type="sibTrans" cxnId="{6ADFF01B-5F4F-4EB0-8D7B-0AD04B70F3F1}">
      <dgm:prSet/>
      <dgm:spPr/>
      <dgm:t>
        <a:bodyPr/>
        <a:lstStyle/>
        <a:p>
          <a:endParaRPr lang="ru-RU"/>
        </a:p>
      </dgm:t>
    </dgm:pt>
    <dgm:pt modelId="{88D9A9B6-4D71-4182-8080-112D1432E666}">
      <dgm:prSet phldrT="[Текст]" custT="1"/>
      <dgm:spPr/>
      <dgm:t>
        <a:bodyPr/>
        <a:lstStyle/>
        <a:p>
          <a:r>
            <a:rPr lang="ru-RU" sz="1400" dirty="0" smtClean="0"/>
            <a:t>Показ открытых занятий</a:t>
          </a:r>
          <a:endParaRPr lang="ru-RU" sz="1400" dirty="0"/>
        </a:p>
      </dgm:t>
    </dgm:pt>
    <dgm:pt modelId="{CE1B579B-214D-4234-8FE0-646E526990A3}" type="parTrans" cxnId="{910FA0B0-AF98-415F-8480-84480522AD82}">
      <dgm:prSet/>
      <dgm:spPr/>
      <dgm:t>
        <a:bodyPr/>
        <a:lstStyle/>
        <a:p>
          <a:endParaRPr lang="ru-RU"/>
        </a:p>
      </dgm:t>
    </dgm:pt>
    <dgm:pt modelId="{CB8BEF48-64F1-4DFE-A05C-F7FDD97C0CE3}" type="sibTrans" cxnId="{910FA0B0-AF98-415F-8480-84480522AD82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2918AF82-D191-410A-8449-BB30E06BF9B0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1DE12FBD-855F-4F90-8207-42B68CF139A1}" type="parTrans" cxnId="{9C937AC7-0591-451B-80A3-AB77031343A9}">
      <dgm:prSet/>
      <dgm:spPr/>
      <dgm:t>
        <a:bodyPr/>
        <a:lstStyle/>
        <a:p>
          <a:endParaRPr lang="ru-RU"/>
        </a:p>
      </dgm:t>
    </dgm:pt>
    <dgm:pt modelId="{F037F754-741E-40DB-876E-322BD6132EF1}" type="sibTrans" cxnId="{9C937AC7-0591-451B-80A3-AB77031343A9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30704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9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9" custScaleX="12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14A4-DDC0-4B95-92ED-6534EBE3AA40}" type="pres">
      <dgm:prSet presAssocID="{319C9E55-1871-450C-B9C6-10DACFE66C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F9784A30-1F85-45C1-9A2C-5F72D0DD63B5}" type="pres">
      <dgm:prSet presAssocID="{319C9E55-1871-450C-B9C6-10DACFE66C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31150E-D850-4065-B3D2-0FC063FF2851}" type="pres">
      <dgm:prSet presAssocID="{838D740A-A51B-4646-89C8-1F0114828E1F}" presName="node" presStyleLbl="node1" presStyleIdx="1" presStyleCnt="9" custScaleX="10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483-711D-4D85-9627-EE12747A7900}" type="pres">
      <dgm:prSet presAssocID="{CE1B579B-214D-4234-8FE0-646E526990A3}" presName="Name9" presStyleLbl="parChTrans1D2" presStyleIdx="2" presStyleCnt="9"/>
      <dgm:spPr/>
      <dgm:t>
        <a:bodyPr/>
        <a:lstStyle/>
        <a:p>
          <a:endParaRPr lang="ru-RU"/>
        </a:p>
      </dgm:t>
    </dgm:pt>
    <dgm:pt modelId="{A1EF9F4D-7E13-49DA-98CC-69DF0D462923}" type="pres">
      <dgm:prSet presAssocID="{CE1B579B-214D-4234-8FE0-646E526990A3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F8C3360-2FAF-4ADB-A207-D4A5AEA4EB1A}" type="pres">
      <dgm:prSet presAssocID="{88D9A9B6-4D71-4182-8080-112D1432E6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3" presStyleCnt="9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3" presStyleCnt="9" custScaleX="11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4" presStyleCnt="9" custScaleX="12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5" presStyleCnt="9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5" presStyleCnt="9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6" presStyleCnt="9" custScaleX="12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EE8DB-5AC0-4D3B-9AED-1090AA68742C}" type="pres">
      <dgm:prSet presAssocID="{1DE12FBD-855F-4F90-8207-42B68CF139A1}" presName="Name9" presStyleLbl="parChTrans1D2" presStyleIdx="7" presStyleCnt="9"/>
      <dgm:spPr/>
      <dgm:t>
        <a:bodyPr/>
        <a:lstStyle/>
        <a:p>
          <a:endParaRPr lang="ru-RU"/>
        </a:p>
      </dgm:t>
    </dgm:pt>
    <dgm:pt modelId="{DB121D32-4587-43EF-9F0B-F95E27C5D82A}" type="pres">
      <dgm:prSet presAssocID="{1DE12FBD-855F-4F90-8207-42B68CF139A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F0DDFBF-1CB4-471C-85CE-9BB6B2822252}" type="pres">
      <dgm:prSet presAssocID="{2918AF82-D191-410A-8449-BB30E06BF9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8" presStyleCnt="9" custScaleX="12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B037E-DFDE-47F4-A42E-0C4306DA9D8F}" type="presOf" srcId="{8F4D36BF-4E57-40B8-87CA-FC4DBD53FCFB}" destId="{ECAA156E-B577-4069-B201-7BFDA32B717A}" srcOrd="1" destOrd="0" presId="urn:microsoft.com/office/officeart/2005/8/layout/radial1"/>
    <dgm:cxn modelId="{25480257-D5FF-447E-A120-666407CA8671}" type="presOf" srcId="{88D9A9B6-4D71-4182-8080-112D1432E666}" destId="{FF8C3360-2FAF-4ADB-A207-D4A5AEA4EB1A}" srcOrd="0" destOrd="0" presId="urn:microsoft.com/office/officeart/2005/8/layout/radial1"/>
    <dgm:cxn modelId="{F005CD23-65A8-47C3-A330-9ED30A9DD416}" type="presOf" srcId="{319C9E55-1871-450C-B9C6-10DACFE66C8A}" destId="{889414A4-DDC0-4B95-92ED-6534EBE3AA40}" srcOrd="0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463E30D1-7441-4456-A37B-47534A96BF98}" type="presOf" srcId="{AB1BC919-0065-455D-905C-2E70D9E78CFA}" destId="{9FAE7B18-E5C8-4672-8656-D9AF5F5C5B0C}" srcOrd="0" destOrd="0" presId="urn:microsoft.com/office/officeart/2005/8/layout/radial1"/>
    <dgm:cxn modelId="{47C2D239-D687-4C40-9EF1-94A9C0A07F3E}" type="presOf" srcId="{B63CDFE0-795D-434A-9256-2466AB149F93}" destId="{2FD7D016-66AD-4C81-AE11-CB294C39ED5F}" srcOrd="0" destOrd="0" presId="urn:microsoft.com/office/officeart/2005/8/layout/radial1"/>
    <dgm:cxn modelId="{4E87526F-B4D8-43B5-9DF6-0274C7CE2D0D}" type="presOf" srcId="{ED4CC6AF-1043-465D-8B0B-131E1444F5DB}" destId="{61760099-ACDC-4B69-9419-8F7D689D1034}" srcOrd="0" destOrd="0" presId="urn:microsoft.com/office/officeart/2005/8/layout/radial1"/>
    <dgm:cxn modelId="{12854AE3-BA0C-4FE3-A14F-EFD426AED1D9}" type="presOf" srcId="{838D740A-A51B-4646-89C8-1F0114828E1F}" destId="{B631150E-D850-4065-B3D2-0FC063FF2851}" srcOrd="0" destOrd="0" presId="urn:microsoft.com/office/officeart/2005/8/layout/radial1"/>
    <dgm:cxn modelId="{10759BF9-9492-4750-86A4-35EC2AE7AF3D}" type="presOf" srcId="{B40BC90D-AACA-4BA0-9AF6-D99B8EBD58BE}" destId="{4F0FFBC2-959F-4CFB-BA52-B685F6B91138}" srcOrd="0" destOrd="0" presId="urn:microsoft.com/office/officeart/2005/8/layout/radial1"/>
    <dgm:cxn modelId="{09293187-30F7-420A-B690-B1F09CEB6E29}" type="presOf" srcId="{AB1BC919-0065-455D-905C-2E70D9E78CFA}" destId="{ECFB7C01-C1D4-4DD0-A7BB-898815D3BE4A}" srcOrd="1" destOrd="0" presId="urn:microsoft.com/office/officeart/2005/8/layout/radial1"/>
    <dgm:cxn modelId="{6ADFF01B-5F4F-4EB0-8D7B-0AD04B70F3F1}" srcId="{5C64FF98-8327-45EB-A809-AB60EF910EE1}" destId="{838D740A-A51B-4646-89C8-1F0114828E1F}" srcOrd="1" destOrd="0" parTransId="{319C9E55-1871-450C-B9C6-10DACFE66C8A}" sibTransId="{C1BDC2D8-3C57-47F7-8F8C-AE1C40537F41}"/>
    <dgm:cxn modelId="{464E896B-6E09-4D79-AC84-C9CAE09D11C9}" type="presOf" srcId="{5C64FF98-8327-45EB-A809-AB60EF910EE1}" destId="{55E88A7D-29C0-4B88-AC5A-6DC42EBD44ED}" srcOrd="0" destOrd="0" presId="urn:microsoft.com/office/officeart/2005/8/layout/radial1"/>
    <dgm:cxn modelId="{75E1DCED-B1CC-4A05-BF50-4FA79EB75DBE}" type="presOf" srcId="{CAB9E92D-90AA-4064-818B-74F18D8DDF7E}" destId="{50D95BFF-4A08-493D-A4D8-F63CDAECA42E}" srcOrd="0" destOrd="0" presId="urn:microsoft.com/office/officeart/2005/8/layout/radial1"/>
    <dgm:cxn modelId="{6798A253-C692-4E1D-9CC4-0DBB442516A2}" type="presOf" srcId="{D04EC4B4-FBE3-453C-8507-87894EB77653}" destId="{CA5C43F2-EDE9-421E-8A63-32591CCFD9D2}" srcOrd="1" destOrd="0" presId="urn:microsoft.com/office/officeart/2005/8/layout/radial1"/>
    <dgm:cxn modelId="{748C316E-B484-4F93-A0B9-20EDC5667853}" type="presOf" srcId="{8F4D36BF-4E57-40B8-87CA-FC4DBD53FCFB}" destId="{93365430-02E7-4CEB-A3CA-89E250C1D91E}" srcOrd="0" destOrd="0" presId="urn:microsoft.com/office/officeart/2005/8/layout/radial1"/>
    <dgm:cxn modelId="{8A2A3A4B-6506-40EC-91B7-A5CFC3FFA319}" srcId="{5C64FF98-8327-45EB-A809-AB60EF910EE1}" destId="{ED4CC6AF-1043-465D-8B0B-131E1444F5DB}" srcOrd="8" destOrd="0" parTransId="{D04EC4B4-FBE3-453C-8507-87894EB77653}" sibTransId="{9ADF3394-A6F4-4C94-9803-5D6B7258D672}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79F6ED88-7ABB-4A6C-9681-52FDF7B7690E}" type="presOf" srcId="{625C5E8A-D1CD-4A26-A702-7AA8519401D9}" destId="{6F76D7A6-44C9-4703-950A-FBDD1A2286F3}" srcOrd="0" destOrd="0" presId="urn:microsoft.com/office/officeart/2005/8/layout/radial1"/>
    <dgm:cxn modelId="{08BCD92B-30D5-421B-ADFD-0810650C47F2}" type="presOf" srcId="{1DE12FBD-855F-4F90-8207-42B68CF139A1}" destId="{DB121D32-4587-43EF-9F0B-F95E27C5D82A}" srcOrd="1" destOrd="0" presId="urn:microsoft.com/office/officeart/2005/8/layout/radial1"/>
    <dgm:cxn modelId="{64871A04-9DFD-4040-A313-852F0F1463B8}" type="presOf" srcId="{CE1B579B-214D-4234-8FE0-646E526990A3}" destId="{C29C3483-711D-4D85-9627-EE12747A7900}" srcOrd="0" destOrd="0" presId="urn:microsoft.com/office/officeart/2005/8/layout/radial1"/>
    <dgm:cxn modelId="{910FA0B0-AF98-415F-8480-84480522AD82}" srcId="{5C64FF98-8327-45EB-A809-AB60EF910EE1}" destId="{88D9A9B6-4D71-4182-8080-112D1432E666}" srcOrd="2" destOrd="0" parTransId="{CE1B579B-214D-4234-8FE0-646E526990A3}" sibTransId="{CB8BEF48-64F1-4DFE-A05C-F7FDD97C0CE3}"/>
    <dgm:cxn modelId="{20A7FCC6-9D6D-492F-9783-83F712BEF3E6}" type="presOf" srcId="{8EF45565-B45D-411A-BDBE-B9D18A40967E}" destId="{EAA28ACB-A72E-4754-ACD5-8380A5C637B9}" srcOrd="0" destOrd="0" presId="urn:microsoft.com/office/officeart/2005/8/layout/radial1"/>
    <dgm:cxn modelId="{0E55423C-39D7-459F-A054-B703DD7CFB09}" type="presOf" srcId="{CE1B579B-214D-4234-8FE0-646E526990A3}" destId="{A1EF9F4D-7E13-49DA-98CC-69DF0D462923}" srcOrd="1" destOrd="0" presId="urn:microsoft.com/office/officeart/2005/8/layout/radial1"/>
    <dgm:cxn modelId="{EB4EB6EF-F117-4FCD-9BA1-7B47B9BAA883}" type="presOf" srcId="{2166688E-3AAD-4045-8D44-EC8262FC0CC4}" destId="{C62EFD06-77C9-4DFB-A21E-DB5BF70CA8D2}" srcOrd="0" destOrd="0" presId="urn:microsoft.com/office/officeart/2005/8/layout/radial1"/>
    <dgm:cxn modelId="{9C329237-7AA7-43CF-9770-A935493C0B8E}" type="presOf" srcId="{FA9E3F88-F725-4BF9-9D5E-80C082D7EB05}" destId="{488AA111-4675-4645-82E4-BFFA9C25A185}" srcOrd="0" destOrd="0" presId="urn:microsoft.com/office/officeart/2005/8/layout/radial1"/>
    <dgm:cxn modelId="{2C62C024-3C1E-4C2E-AF64-910ED837E57A}" type="presOf" srcId="{CAB9E92D-90AA-4064-818B-74F18D8DDF7E}" destId="{C5D0AE5A-E1F2-417C-B768-22C26540024F}" srcOrd="1" destOrd="0" presId="urn:microsoft.com/office/officeart/2005/8/layout/radial1"/>
    <dgm:cxn modelId="{0011C446-3E54-42F9-B51E-2B2B9220C5C5}" type="presOf" srcId="{D04EC4B4-FBE3-453C-8507-87894EB77653}" destId="{70F20383-4920-4966-91E5-729FBE942AE0}" srcOrd="0" destOrd="0" presId="urn:microsoft.com/office/officeart/2005/8/layout/radial1"/>
    <dgm:cxn modelId="{56A17F39-A944-47A6-9E46-B2D6481EABA9}" srcId="{5C64FF98-8327-45EB-A809-AB60EF910EE1}" destId="{6DD724DA-B606-4D3E-8937-CAB3A62B5980}" srcOrd="3" destOrd="0" parTransId="{CAB9E92D-90AA-4064-818B-74F18D8DDF7E}" sibTransId="{BB00885E-14D1-4AE9-8878-D45BB1BDCDE6}"/>
    <dgm:cxn modelId="{B32A5DAC-1D2C-4D9A-99A4-88FD22A0FE11}" srcId="{5C64FF98-8327-45EB-A809-AB60EF910EE1}" destId="{161A0B36-1014-4413-8B03-E007A7DB2841}" srcOrd="6" destOrd="0" parTransId="{2166688E-3AAD-4045-8D44-EC8262FC0CC4}" sibTransId="{7B883C53-B520-4FAC-B09A-62BC5E1408DA}"/>
    <dgm:cxn modelId="{7A776F46-6F39-4358-A68F-FB3478D088C6}" type="presOf" srcId="{2918AF82-D191-410A-8449-BB30E06BF9B0}" destId="{9F0DDFBF-1CB4-471C-85CE-9BB6B2822252}" srcOrd="0" destOrd="0" presId="urn:microsoft.com/office/officeart/2005/8/layout/radial1"/>
    <dgm:cxn modelId="{7EF4C9DA-1379-4EAD-85D7-E5B359C95ACD}" type="presOf" srcId="{161A0B36-1014-4413-8B03-E007A7DB2841}" destId="{1DD200E7-6B8C-4CD3-B7E9-9850F4E36EAF}" srcOrd="0" destOrd="0" presId="urn:microsoft.com/office/officeart/2005/8/layout/radial1"/>
    <dgm:cxn modelId="{5B8CF2E9-93C2-449B-BDEF-0F38DC32D3DE}" type="presOf" srcId="{319C9E55-1871-450C-B9C6-10DACFE66C8A}" destId="{F9784A30-1F85-45C1-9A2C-5F72D0DD63B5}" srcOrd="1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59508466-12C6-4671-B3B5-899EA2EB49FB}" type="presOf" srcId="{B63CDFE0-795D-434A-9256-2466AB149F93}" destId="{BFD99E95-0BB8-41B2-84C5-7BB1ABAD9AD4}" srcOrd="1" destOrd="0" presId="urn:microsoft.com/office/officeart/2005/8/layout/radial1"/>
    <dgm:cxn modelId="{A36F19C5-BD25-4904-918D-DD638586BFAB}" srcId="{5C64FF98-8327-45EB-A809-AB60EF910EE1}" destId="{FA9E3F88-F725-4BF9-9D5E-80C082D7EB05}" srcOrd="4" destOrd="0" parTransId="{8F4D36BF-4E57-40B8-87CA-FC4DBD53FCFB}" sibTransId="{FD748F05-8621-4F52-A581-9539C3A753D4}"/>
    <dgm:cxn modelId="{C78B0E7C-9B82-45F4-A22F-025FCE3AA9D6}" type="presOf" srcId="{2166688E-3AAD-4045-8D44-EC8262FC0CC4}" destId="{6A33A0FE-F038-4979-B0FF-D0F46C0FEF5B}" srcOrd="1" destOrd="0" presId="urn:microsoft.com/office/officeart/2005/8/layout/radial1"/>
    <dgm:cxn modelId="{2A726909-C3E0-49AF-93D1-D49B761220DA}" srcId="{5C64FF98-8327-45EB-A809-AB60EF910EE1}" destId="{8EF45565-B45D-411A-BDBE-B9D18A40967E}" srcOrd="5" destOrd="0" parTransId="{AB1BC919-0065-455D-905C-2E70D9E78CFA}" sibTransId="{6D04AAB4-35ED-47D6-A673-127D88747BCA}"/>
    <dgm:cxn modelId="{EB500F1C-31FF-4A41-B2E0-D7DA15CAFFED}" type="presOf" srcId="{6DD724DA-B606-4D3E-8937-CAB3A62B5980}" destId="{6C621138-6B64-425F-B756-F6ED5B3E46C7}" srcOrd="0" destOrd="0" presId="urn:microsoft.com/office/officeart/2005/8/layout/radial1"/>
    <dgm:cxn modelId="{9B38EE64-9C16-45D5-A23C-EBF492701462}" type="presOf" srcId="{1DE12FBD-855F-4F90-8207-42B68CF139A1}" destId="{392EE8DB-5AC0-4D3B-9AED-1090AA68742C}" srcOrd="0" destOrd="0" presId="urn:microsoft.com/office/officeart/2005/8/layout/radial1"/>
    <dgm:cxn modelId="{9C937AC7-0591-451B-80A3-AB77031343A9}" srcId="{5C64FF98-8327-45EB-A809-AB60EF910EE1}" destId="{2918AF82-D191-410A-8449-BB30E06BF9B0}" srcOrd="7" destOrd="0" parTransId="{1DE12FBD-855F-4F90-8207-42B68CF139A1}" sibTransId="{F037F754-741E-40DB-876E-322BD6132EF1}"/>
    <dgm:cxn modelId="{120CF40E-D176-41CB-BEBF-7FED001DB018}" type="presParOf" srcId="{6F76D7A6-44C9-4703-950A-FBDD1A2286F3}" destId="{55E88A7D-29C0-4B88-AC5A-6DC42EBD44ED}" srcOrd="0" destOrd="0" presId="urn:microsoft.com/office/officeart/2005/8/layout/radial1"/>
    <dgm:cxn modelId="{2A9FFE3F-D67A-4749-9E1C-60CD44EFD1BD}" type="presParOf" srcId="{6F76D7A6-44C9-4703-950A-FBDD1A2286F3}" destId="{2FD7D016-66AD-4C81-AE11-CB294C39ED5F}" srcOrd="1" destOrd="0" presId="urn:microsoft.com/office/officeart/2005/8/layout/radial1"/>
    <dgm:cxn modelId="{978E7624-4065-4838-80B2-1B6A32FF74ED}" type="presParOf" srcId="{2FD7D016-66AD-4C81-AE11-CB294C39ED5F}" destId="{BFD99E95-0BB8-41B2-84C5-7BB1ABAD9AD4}" srcOrd="0" destOrd="0" presId="urn:microsoft.com/office/officeart/2005/8/layout/radial1"/>
    <dgm:cxn modelId="{05AEE038-79C6-4A1D-A5FD-3AA0FA634F5C}" type="presParOf" srcId="{6F76D7A6-44C9-4703-950A-FBDD1A2286F3}" destId="{4F0FFBC2-959F-4CFB-BA52-B685F6B91138}" srcOrd="2" destOrd="0" presId="urn:microsoft.com/office/officeart/2005/8/layout/radial1"/>
    <dgm:cxn modelId="{456E971F-96E9-4D2B-B7C2-744D026F6626}" type="presParOf" srcId="{6F76D7A6-44C9-4703-950A-FBDD1A2286F3}" destId="{889414A4-DDC0-4B95-92ED-6534EBE3AA40}" srcOrd="3" destOrd="0" presId="urn:microsoft.com/office/officeart/2005/8/layout/radial1"/>
    <dgm:cxn modelId="{5E8045E6-908A-4D93-AB70-28F7C337D4DB}" type="presParOf" srcId="{889414A4-DDC0-4B95-92ED-6534EBE3AA40}" destId="{F9784A30-1F85-45C1-9A2C-5F72D0DD63B5}" srcOrd="0" destOrd="0" presId="urn:microsoft.com/office/officeart/2005/8/layout/radial1"/>
    <dgm:cxn modelId="{DC5A31E5-6EE3-487B-8420-2A6F108AD514}" type="presParOf" srcId="{6F76D7A6-44C9-4703-950A-FBDD1A2286F3}" destId="{B631150E-D850-4065-B3D2-0FC063FF2851}" srcOrd="4" destOrd="0" presId="urn:microsoft.com/office/officeart/2005/8/layout/radial1"/>
    <dgm:cxn modelId="{BC2E2D46-58DF-4FD5-B719-DCFB5A2586F8}" type="presParOf" srcId="{6F76D7A6-44C9-4703-950A-FBDD1A2286F3}" destId="{C29C3483-711D-4D85-9627-EE12747A7900}" srcOrd="5" destOrd="0" presId="urn:microsoft.com/office/officeart/2005/8/layout/radial1"/>
    <dgm:cxn modelId="{30BDF166-D4FC-472D-B661-91C4497397E7}" type="presParOf" srcId="{C29C3483-711D-4D85-9627-EE12747A7900}" destId="{A1EF9F4D-7E13-49DA-98CC-69DF0D462923}" srcOrd="0" destOrd="0" presId="urn:microsoft.com/office/officeart/2005/8/layout/radial1"/>
    <dgm:cxn modelId="{A6397F48-CAED-4579-9B47-4DEB657CAF24}" type="presParOf" srcId="{6F76D7A6-44C9-4703-950A-FBDD1A2286F3}" destId="{FF8C3360-2FAF-4ADB-A207-D4A5AEA4EB1A}" srcOrd="6" destOrd="0" presId="urn:microsoft.com/office/officeart/2005/8/layout/radial1"/>
    <dgm:cxn modelId="{6B36BF38-231D-42C0-9F69-0F75469CE15B}" type="presParOf" srcId="{6F76D7A6-44C9-4703-950A-FBDD1A2286F3}" destId="{50D95BFF-4A08-493D-A4D8-F63CDAECA42E}" srcOrd="7" destOrd="0" presId="urn:microsoft.com/office/officeart/2005/8/layout/radial1"/>
    <dgm:cxn modelId="{9F908116-B563-426A-8A4A-7CBACF1A9CAA}" type="presParOf" srcId="{50D95BFF-4A08-493D-A4D8-F63CDAECA42E}" destId="{C5D0AE5A-E1F2-417C-B768-22C26540024F}" srcOrd="0" destOrd="0" presId="urn:microsoft.com/office/officeart/2005/8/layout/radial1"/>
    <dgm:cxn modelId="{A8915303-CA9E-4EBA-8443-5FAA22491AB4}" type="presParOf" srcId="{6F76D7A6-44C9-4703-950A-FBDD1A2286F3}" destId="{6C621138-6B64-425F-B756-F6ED5B3E46C7}" srcOrd="8" destOrd="0" presId="urn:microsoft.com/office/officeart/2005/8/layout/radial1"/>
    <dgm:cxn modelId="{44C291E5-3C6A-4CB6-AEF4-05494BA437E8}" type="presParOf" srcId="{6F76D7A6-44C9-4703-950A-FBDD1A2286F3}" destId="{93365430-02E7-4CEB-A3CA-89E250C1D91E}" srcOrd="9" destOrd="0" presId="urn:microsoft.com/office/officeart/2005/8/layout/radial1"/>
    <dgm:cxn modelId="{C2081885-6E1E-467C-A16C-3D14583ED986}" type="presParOf" srcId="{93365430-02E7-4CEB-A3CA-89E250C1D91E}" destId="{ECAA156E-B577-4069-B201-7BFDA32B717A}" srcOrd="0" destOrd="0" presId="urn:microsoft.com/office/officeart/2005/8/layout/radial1"/>
    <dgm:cxn modelId="{1D086CF7-0ED7-470F-B576-EAA9E9093A89}" type="presParOf" srcId="{6F76D7A6-44C9-4703-950A-FBDD1A2286F3}" destId="{488AA111-4675-4645-82E4-BFFA9C25A185}" srcOrd="10" destOrd="0" presId="urn:microsoft.com/office/officeart/2005/8/layout/radial1"/>
    <dgm:cxn modelId="{368195A4-B17B-4C4C-ACA7-52438F898DE8}" type="presParOf" srcId="{6F76D7A6-44C9-4703-950A-FBDD1A2286F3}" destId="{9FAE7B18-E5C8-4672-8656-D9AF5F5C5B0C}" srcOrd="11" destOrd="0" presId="urn:microsoft.com/office/officeart/2005/8/layout/radial1"/>
    <dgm:cxn modelId="{FE178B8D-C233-4BD8-AB20-41FA7E168021}" type="presParOf" srcId="{9FAE7B18-E5C8-4672-8656-D9AF5F5C5B0C}" destId="{ECFB7C01-C1D4-4DD0-A7BB-898815D3BE4A}" srcOrd="0" destOrd="0" presId="urn:microsoft.com/office/officeart/2005/8/layout/radial1"/>
    <dgm:cxn modelId="{A7AD9072-B1B5-41A6-9B49-C056E3BCAB04}" type="presParOf" srcId="{6F76D7A6-44C9-4703-950A-FBDD1A2286F3}" destId="{EAA28ACB-A72E-4754-ACD5-8380A5C637B9}" srcOrd="12" destOrd="0" presId="urn:microsoft.com/office/officeart/2005/8/layout/radial1"/>
    <dgm:cxn modelId="{E64FAF74-D8A7-4280-A38D-93C1828098B4}" type="presParOf" srcId="{6F76D7A6-44C9-4703-950A-FBDD1A2286F3}" destId="{C62EFD06-77C9-4DFB-A21E-DB5BF70CA8D2}" srcOrd="13" destOrd="0" presId="urn:microsoft.com/office/officeart/2005/8/layout/radial1"/>
    <dgm:cxn modelId="{643A31A7-2515-4747-A4D8-7AFA13AEEFF7}" type="presParOf" srcId="{C62EFD06-77C9-4DFB-A21E-DB5BF70CA8D2}" destId="{6A33A0FE-F038-4979-B0FF-D0F46C0FEF5B}" srcOrd="0" destOrd="0" presId="urn:microsoft.com/office/officeart/2005/8/layout/radial1"/>
    <dgm:cxn modelId="{5DAA219C-DA32-4050-B956-BA0984659F66}" type="presParOf" srcId="{6F76D7A6-44C9-4703-950A-FBDD1A2286F3}" destId="{1DD200E7-6B8C-4CD3-B7E9-9850F4E36EAF}" srcOrd="14" destOrd="0" presId="urn:microsoft.com/office/officeart/2005/8/layout/radial1"/>
    <dgm:cxn modelId="{DEAA889D-9B81-4BCF-81B0-012FFD7E1004}" type="presParOf" srcId="{6F76D7A6-44C9-4703-950A-FBDD1A2286F3}" destId="{392EE8DB-5AC0-4D3B-9AED-1090AA68742C}" srcOrd="15" destOrd="0" presId="urn:microsoft.com/office/officeart/2005/8/layout/radial1"/>
    <dgm:cxn modelId="{FAB72DCC-0451-4A0A-BBEA-51A0BB144842}" type="presParOf" srcId="{392EE8DB-5AC0-4D3B-9AED-1090AA68742C}" destId="{DB121D32-4587-43EF-9F0B-F95E27C5D82A}" srcOrd="0" destOrd="0" presId="urn:microsoft.com/office/officeart/2005/8/layout/radial1"/>
    <dgm:cxn modelId="{6932890A-8224-4E46-B08B-AC7D14A15B9C}" type="presParOf" srcId="{6F76D7A6-44C9-4703-950A-FBDD1A2286F3}" destId="{9F0DDFBF-1CB4-471C-85CE-9BB6B2822252}" srcOrd="16" destOrd="0" presId="urn:microsoft.com/office/officeart/2005/8/layout/radial1"/>
    <dgm:cxn modelId="{7662341C-31DB-4FE4-AD2D-CDA7BEA50EA3}" type="presParOf" srcId="{6F76D7A6-44C9-4703-950A-FBDD1A2286F3}" destId="{70F20383-4920-4966-91E5-729FBE942AE0}" srcOrd="17" destOrd="0" presId="urn:microsoft.com/office/officeart/2005/8/layout/radial1"/>
    <dgm:cxn modelId="{C0EE6116-DAD0-434D-A052-249A6D61B910}" type="presParOf" srcId="{70F20383-4920-4966-91E5-729FBE942AE0}" destId="{CA5C43F2-EDE9-421E-8A63-32591CCFD9D2}" srcOrd="0" destOrd="0" presId="urn:microsoft.com/office/officeart/2005/8/layout/radial1"/>
    <dgm:cxn modelId="{F0C6EF4A-F413-4D17-BB89-15741D12CDE9}" type="presParOf" srcId="{6F76D7A6-44C9-4703-950A-FBDD1A2286F3}" destId="{61760099-ACDC-4B69-9419-8F7D689D1034}" srcOrd="1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00166" y="1857364"/>
            <a:ext cx="6715172" cy="928694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6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43042" y="2786058"/>
            <a:ext cx="6097310" cy="35952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воспитателя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i="1" dirty="0" err="1" smtClean="0">
                <a:solidFill>
                  <a:srgbClr val="FE007F"/>
                </a:solidFill>
                <a:latin typeface="Monotype Corsiva" pitchFamily="66" charset="0"/>
                <a:cs typeface="Arabic Typesetting" pitchFamily="66" charset="-78"/>
              </a:rPr>
              <a:t>Ельханова</a:t>
            </a:r>
            <a:r>
              <a:rPr lang="ru-RU" sz="4800" i="1" dirty="0" smtClean="0">
                <a:solidFill>
                  <a:srgbClr val="FE007F"/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ru-RU" sz="4800" i="1" dirty="0" err="1" smtClean="0">
                <a:solidFill>
                  <a:srgbClr val="FE007F"/>
                </a:solidFill>
                <a:latin typeface="Monotype Corsiva" pitchFamily="66" charset="0"/>
                <a:cs typeface="Arabic Typesetting" pitchFamily="66" charset="-78"/>
              </a:rPr>
              <a:t>Рамиса</a:t>
            </a:r>
            <a:r>
              <a:rPr lang="ru-RU" sz="4800" i="1" dirty="0" smtClean="0">
                <a:solidFill>
                  <a:srgbClr val="FE007F"/>
                </a:solidFill>
                <a:latin typeface="Monotype Corsiva" pitchFamily="66" charset="0"/>
                <a:cs typeface="Arabic Typesetting" pitchFamily="66" charset="-78"/>
              </a:rPr>
              <a:t> Руслановна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МБДОУ «Детский сад №2 «Звездочка» с. Бердыкель муниципального образования городской округ г.Аргун»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58204" cy="101123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Monotype Corsiva" pitchFamily="66" charset="0"/>
              </a:rPr>
              <a:t>Цель: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dirty="0" smtClean="0">
                <a:solidFill>
                  <a:srgbClr val="CC0066"/>
                </a:solidFill>
                <a:latin typeface="Monotype Corsiva" pitchFamily="66" charset="0"/>
              </a:rPr>
              <a:t>Развитие мелкой моторики и координации движений рук у детей младшего дошкольного возраста через различные виды деятельности.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58204" cy="101123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Monotype Corsiva" pitchFamily="66" charset="0"/>
              </a:rPr>
              <a:t>Задачи: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C0066"/>
                </a:solidFill>
                <a:latin typeface="Monotype Corsiva" pitchFamily="66" charset="0"/>
              </a:rPr>
              <a:t> -</a:t>
            </a:r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Улучшить координацию и точность движений рук и глаз, гибкость рук, ритмичность.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-улучшить мелкую моторику пальцев, кистей рук </a:t>
            </a:r>
            <a:r>
              <a:rPr lang="ru-RU" sz="2800" dirty="0" err="1" smtClean="0">
                <a:solidFill>
                  <a:srgbClr val="CC0066"/>
                </a:solidFill>
                <a:latin typeface="Monotype Corsiva" pitchFamily="66" charset="0"/>
              </a:rPr>
              <a:t>сенсорику</a:t>
            </a:r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66"/>
                </a:solidFill>
                <a:latin typeface="Monotype Corsiva" pitchFamily="66" charset="0"/>
              </a:rPr>
              <a:t>- Развивать воображение, логическое мышление, произвольно внимание, зрительное и слуховое восприятие, творческую активность.</a:t>
            </a:r>
            <a:endParaRPr lang="ru-RU" sz="6600" dirty="0" smtClean="0">
              <a:solidFill>
                <a:srgbClr val="CC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A286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877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A286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38877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 21-22\f2439c7b-a1b1-4812-ae67-ab1857d896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143404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фото 21-22\GridArt_20230118_110557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07196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504" y="285728"/>
          <a:ext cx="88569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285875" y="1357313"/>
            <a:ext cx="65008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  воспитатель 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Ельханова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Рамиса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Руслановна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5" name="Picture 3" descr="C:\Documents and Settings\Master\Мои документы\Мои рисунки\Организатор клипов (Microsoft)\j044045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567">
            <a:off x="6226313" y="3697547"/>
            <a:ext cx="1590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Общие сведения</a:t>
            </a:r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29000" y="1071563"/>
            <a:ext cx="5572125" cy="550068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Дата рождения: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08.05,1989г.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Образование: г.Грозный, ГБПОУ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«ГПК», «Учитель  начальных классов»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Стаж работы: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   а) общий 5 лет;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   б) в данном учреждении  5 года;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   в) в занимаемой должности  5 л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IMG-20250221-WA0297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52512"/>
            <a:ext cx="3000395" cy="330518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Мой девиз:</a:t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«Люби, цени свое призвание, и назначением своим гордись.   </a:t>
            </a:r>
            <a:r>
              <a:rPr lang="ru-RU" sz="2700" i="1" u="sng" dirty="0" smtClean="0">
                <a:solidFill>
                  <a:srgbClr val="C00000"/>
                </a:solidFill>
              </a:rPr>
              <a:t>Я так считаю</a:t>
            </a:r>
            <a:r>
              <a:rPr lang="ru-RU" sz="2700" i="1" dirty="0" smtClean="0">
                <a:solidFill>
                  <a:srgbClr val="C00000"/>
                </a:solidFill>
              </a:rPr>
              <a:t>: ВОСПИТАТЕЛЬ – это звание, через него проходит  чья-то маленькая жизнь»- с этими словами иду я на работу</a:t>
            </a:r>
            <a:r>
              <a:rPr lang="ru-RU" sz="2700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C:\Users\User\Desktop\фото 21-22\IMG-20220601-WA010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80438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26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Основной принцип работы: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435280" cy="48574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Мой основной принцип – «развитие творческих способностей ребёнка через личностно-ориентированное взаимодействие», ведь все дети талантливы и мой педагогический принцип – помочь каждому ребёнку раскрыться, поверить в себя, дать возможность </a:t>
            </a:r>
            <a:r>
              <a:rPr lang="ru-RU" sz="2200" dirty="0" err="1" smtClean="0">
                <a:solidFill>
                  <a:srgbClr val="002060"/>
                </a:solidFill>
              </a:rPr>
              <a:t>самореализоваться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Мой следующий принцип – «</a:t>
            </a:r>
            <a:r>
              <a:rPr lang="ru-RU" sz="2200" dirty="0" err="1" smtClean="0">
                <a:solidFill>
                  <a:srgbClr val="002060"/>
                </a:solidFill>
              </a:rPr>
              <a:t>взаимосотрудничество</a:t>
            </a:r>
            <a:r>
              <a:rPr lang="ru-RU" sz="2200" dirty="0" smtClean="0">
                <a:solidFill>
                  <a:srgbClr val="002060"/>
                </a:solidFill>
              </a:rPr>
              <a:t> педагога и семьи» : познавая новое, ребёнок открывает самого себя, мы – взрослые: воспитатель и родители – должны помочь ему в этом.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Третий принцип – это «обучение в игре» : в игровой форме любая обучающая задача с лёгкостью усваивается детьми.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60432" y="5949280"/>
            <a:ext cx="226368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051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Личностные характеристики педагога: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Грамотность,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О</a:t>
            </a:r>
            <a:r>
              <a:rPr lang="ru-RU" i="1" dirty="0" smtClean="0">
                <a:solidFill>
                  <a:srgbClr val="002060"/>
                </a:solidFill>
              </a:rPr>
              <a:t>тзывчивость,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П</a:t>
            </a:r>
            <a:r>
              <a:rPr lang="ru-RU" i="1" dirty="0" smtClean="0">
                <a:solidFill>
                  <a:srgbClr val="002060"/>
                </a:solidFill>
              </a:rPr>
              <a:t>орядочность,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О</a:t>
            </a:r>
            <a:r>
              <a:rPr lang="ru-RU" i="1" dirty="0" smtClean="0">
                <a:solidFill>
                  <a:srgbClr val="002060"/>
                </a:solidFill>
              </a:rPr>
              <a:t>тветственность, 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Ч</a:t>
            </a:r>
            <a:r>
              <a:rPr lang="ru-RU" i="1" dirty="0" smtClean="0">
                <a:solidFill>
                  <a:srgbClr val="002060"/>
                </a:solidFill>
              </a:rPr>
              <a:t>естность,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Энергичность,</a:t>
            </a:r>
          </a:p>
          <a:p>
            <a:pPr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Д</a:t>
            </a:r>
            <a:r>
              <a:rPr lang="ru-RU" i="1" dirty="0" smtClean="0">
                <a:solidFill>
                  <a:srgbClr val="002060"/>
                </a:solidFill>
              </a:rPr>
              <a:t>оброжелательное отношение к окружающим,</a:t>
            </a:r>
            <a:r>
              <a:rPr lang="ru-RU" dirty="0" smtClean="0"/>
              <a:t>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5949280"/>
            <a:ext cx="15436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930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Основная миссия: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Я – воспитатель! И этим я горжусь!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Убеждена, если человек любой профессии будет стремиться к лучшему в своем деле – его миссия будет выполнена, а жизнь станет по-настоящему полноценной!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6080444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219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Мое педагогическое кредо</a:t>
            </a:r>
            <a:br>
              <a:rPr lang="ru-RU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75" y="928688"/>
            <a:ext cx="5715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 что благодарю свою судьбу».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C:\Users\User\Desktop\фото 21-22\IMG_20211221_1546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57150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58139" cy="71439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Monotype Corsiva" pitchFamily="66" charset="0"/>
              </a:rPr>
              <a:t>Тема по самообразованию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dirty="0" smtClean="0">
                <a:solidFill>
                  <a:srgbClr val="CC0066"/>
                </a:solidFill>
                <a:latin typeface="Monotype Corsiva" pitchFamily="66" charset="0"/>
              </a:rPr>
              <a:t>«Развитие мелкой моторики руки у детей младшего дошкольного возраста»</a:t>
            </a:r>
          </a:p>
        </p:txBody>
      </p:sp>
      <p:pic>
        <p:nvPicPr>
          <p:cNvPr id="8" name="Picture 20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286248" y="4643446"/>
            <a:ext cx="12874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58204" cy="101123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Monotype Corsiva" pitchFamily="66" charset="0"/>
              </a:rPr>
              <a:t>Актуальность: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rgbClr val="CC0066"/>
                </a:solidFill>
                <a:latin typeface="Monotype Corsiva" pitchFamily="66" charset="0"/>
              </a:rPr>
              <a:t>Актуальность работы по развитию мелкой моторики у детей младшего дошкольного возраста обусловлена возрастными психологическими особенностями детей: в раннем младшем возрасте интенсивно развиваются структуры и функции головного мозга ребенка, что расширяет его возможности в познании окружающего мира.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1548</TotalTime>
  <Words>318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портфолио</vt:lpstr>
      <vt:lpstr>Общие сведения</vt:lpstr>
      <vt:lpstr>  Мой девиз: «Люби, цени свое призвание, и назначением своим гордись.   Я так считаю: ВОСПИТАТЕЛЬ – это звание, через него проходит  чья-то маленькая жизнь»- с этими словами иду я на работу. </vt:lpstr>
      <vt:lpstr>Основной принцип работы:</vt:lpstr>
      <vt:lpstr>Личностные характеристики педагога:</vt:lpstr>
      <vt:lpstr>Основная миссия:</vt:lpstr>
      <vt:lpstr>Мое педагогическое кредо </vt:lpstr>
      <vt:lpstr>Тема по самообразованию</vt:lpstr>
      <vt:lpstr>Актуальность:</vt:lpstr>
      <vt:lpstr>Цель:</vt:lpstr>
      <vt:lpstr>Задачи: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105</cp:revision>
  <dcterms:created xsi:type="dcterms:W3CDTF">2014-08-08T16:01:14Z</dcterms:created>
  <dcterms:modified xsi:type="dcterms:W3CDTF">2025-02-21T10:58:45Z</dcterms:modified>
</cp:coreProperties>
</file>